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handoutMasterIdLst>
    <p:handoutMasterId r:id="rId17"/>
  </p:handoutMasterIdLst>
  <p:sldIdLst>
    <p:sldId id="256" r:id="rId2"/>
    <p:sldId id="257" r:id="rId3"/>
    <p:sldId id="271" r:id="rId4"/>
    <p:sldId id="272" r:id="rId5"/>
    <p:sldId id="258" r:id="rId6"/>
    <p:sldId id="260" r:id="rId7"/>
    <p:sldId id="269" r:id="rId8"/>
    <p:sldId id="270" r:id="rId9"/>
    <p:sldId id="261" r:id="rId10"/>
    <p:sldId id="262" r:id="rId11"/>
    <p:sldId id="263" r:id="rId12"/>
    <p:sldId id="264" r:id="rId13"/>
    <p:sldId id="265" r:id="rId14"/>
    <p:sldId id="267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138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8756-1CE3-406F-8427-3CE3A59DB72A}" type="datetimeFigureOut">
              <a:rPr lang="tr-TR" smtClean="0"/>
              <a:pPr/>
              <a:t>7.10.2019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24127-FD11-4071-8C32-46614492EE59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October 7, 2019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October 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1606" y="1906219"/>
            <a:ext cx="3313355" cy="1702160"/>
          </a:xfrm>
        </p:spPr>
        <p:txBody>
          <a:bodyPr>
            <a:normAutofit/>
          </a:bodyPr>
          <a:lstStyle/>
          <a:p>
            <a:r>
              <a:rPr lang="tr-TR" b="1" dirty="0" smtClean="0"/>
              <a:t>SAĞLIK BLOGU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4354" y="4093276"/>
            <a:ext cx="3309803" cy="1260629"/>
          </a:xfrm>
        </p:spPr>
        <p:txBody>
          <a:bodyPr>
            <a:normAutofit/>
          </a:bodyPr>
          <a:lstStyle/>
          <a:p>
            <a:r>
              <a:rPr lang="tr-TR" b="1" dirty="0" smtClean="0"/>
              <a:t>ELİF KOÇ</a:t>
            </a:r>
          </a:p>
          <a:p>
            <a:r>
              <a:rPr lang="tr-TR" sz="1400" i="1" dirty="0" smtClean="0"/>
              <a:t>Bilgisayar Mühendisi</a:t>
            </a:r>
          </a:p>
          <a:p>
            <a:r>
              <a:rPr lang="tr-TR" sz="1400" i="1" dirty="0" smtClean="0"/>
              <a:t>Çankaya Üniversitesi</a:t>
            </a:r>
          </a:p>
          <a:p>
            <a:r>
              <a:rPr lang="tr-TR" sz="1400" i="1" dirty="0" smtClean="0"/>
              <a:t>Mezun</a:t>
            </a:r>
            <a:endParaRPr lang="en-US" sz="1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GELECEĞİ YAZAN KADINLAR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1154" y="4468483"/>
            <a:ext cx="1604514" cy="560718"/>
          </a:xfrm>
        </p:spPr>
        <p:txBody>
          <a:bodyPr/>
          <a:lstStyle/>
          <a:p>
            <a:r>
              <a:rPr lang="tr-TR" sz="1400" b="1" dirty="0" smtClean="0">
                <a:solidFill>
                  <a:schemeClr val="bg1"/>
                </a:solidFill>
              </a:rPr>
              <a:t>ALPER BEYLER</a:t>
            </a:r>
          </a:p>
          <a:p>
            <a:r>
              <a:rPr lang="tr-TR" sz="1400" b="1" dirty="0" smtClean="0">
                <a:solidFill>
                  <a:schemeClr val="bg1"/>
                </a:solidFill>
              </a:rPr>
              <a:t>Eğitmen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C:\Users\ASUSS\Desktop\aaaa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8829" y="5745193"/>
            <a:ext cx="2438400" cy="320675"/>
          </a:xfrm>
          <a:prstGeom prst="rect">
            <a:avLst/>
          </a:prstGeom>
          <a:noFill/>
        </p:spPr>
      </p:pic>
      <p:pic>
        <p:nvPicPr>
          <p:cNvPr id="8" name="Picture 2" descr="C:\Users\ASUSS\Desktop\hoc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9587" y="2913631"/>
            <a:ext cx="1503207" cy="1511720"/>
          </a:xfrm>
          <a:prstGeom prst="rect">
            <a:avLst/>
          </a:prstGeom>
          <a:noFill/>
        </p:spPr>
      </p:pic>
      <p:pic>
        <p:nvPicPr>
          <p:cNvPr id="1029" name="Picture 5" descr="C:\Users\ASUSS\Desktop\hoca1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10" y="2916566"/>
            <a:ext cx="1466930" cy="1543290"/>
          </a:xfrm>
          <a:prstGeom prst="rect">
            <a:avLst/>
          </a:prstGeom>
          <a:noFill/>
        </p:spPr>
      </p:pic>
      <p:sp>
        <p:nvSpPr>
          <p:cNvPr id="13" name="Slide Number Placeholder 5"/>
          <p:cNvSpPr txBox="1">
            <a:spLocks/>
          </p:cNvSpPr>
          <p:nvPr/>
        </p:nvSpPr>
        <p:spPr>
          <a:xfrm>
            <a:off x="1946693" y="4413849"/>
            <a:ext cx="1805797" cy="5607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SEVDE</a:t>
            </a:r>
            <a:r>
              <a:rPr kumimoji="0" lang="tr-TR" sz="1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KALELİ</a:t>
            </a:r>
            <a:endParaRPr kumimoji="0" lang="tr-TR" sz="1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400" b="1" dirty="0" smtClean="0">
                <a:solidFill>
                  <a:schemeClr val="bg1"/>
                </a:solidFill>
              </a:rPr>
              <a:t>Yardımcı Eğitmen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1" name="Picture 7" descr="D:\Downloads\circle-cropp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3132" y="4080176"/>
            <a:ext cx="1078420" cy="1078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940979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63928" y="163902"/>
            <a:ext cx="7024744" cy="1143000"/>
          </a:xfrm>
        </p:spPr>
        <p:txBody>
          <a:bodyPr/>
          <a:lstStyle/>
          <a:p>
            <a:r>
              <a:rPr lang="tr-TR" b="1" dirty="0" smtClean="0"/>
              <a:t>Uygulama Ana Ekranları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655608" y="5943599"/>
            <a:ext cx="3657600" cy="380735"/>
          </a:xfrm>
        </p:spPr>
        <p:txBody>
          <a:bodyPr>
            <a:normAutofit/>
          </a:bodyPr>
          <a:lstStyle/>
          <a:p>
            <a:r>
              <a:rPr lang="tr-TR" sz="1200" dirty="0" smtClean="0"/>
              <a:t>Uygulamaya Giriş Sayfası</a:t>
            </a:r>
            <a:endParaRPr lang="tr-TR" sz="1200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8/13</a:t>
            </a:r>
            <a:endParaRPr lang="en-US" dirty="0"/>
          </a:p>
        </p:txBody>
      </p:sp>
      <p:pic>
        <p:nvPicPr>
          <p:cNvPr id="6148" name="Picture 4" descr="C:\Users\ASUSS\Desktop\e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3491" y="1328468"/>
            <a:ext cx="2517350" cy="4511615"/>
          </a:xfrm>
          <a:prstGeom prst="rect">
            <a:avLst/>
          </a:prstGeom>
          <a:noFill/>
        </p:spPr>
      </p:pic>
      <p:sp>
        <p:nvSpPr>
          <p:cNvPr id="9" name="2 İçerik Yer Tutucusu"/>
          <p:cNvSpPr txBox="1">
            <a:spLocks/>
          </p:cNvSpPr>
          <p:nvPr/>
        </p:nvSpPr>
        <p:spPr>
          <a:xfrm>
            <a:off x="4845171" y="5966603"/>
            <a:ext cx="3657600" cy="380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tr-T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Uygulamaya Giriş Yaptıktan</a:t>
            </a:r>
            <a:r>
              <a:rPr kumimoji="0" lang="tr-TR" sz="1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Sonra </a:t>
            </a:r>
            <a:r>
              <a:rPr kumimoji="0" lang="tr-TR" sz="1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Açılan </a:t>
            </a:r>
            <a:r>
              <a:rPr kumimoji="0" lang="tr-TR" sz="1200" b="0" i="0" u="none" strike="noStrike" kern="1200" cap="none" spc="0" normalizeH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Blog</a:t>
            </a:r>
            <a:r>
              <a:rPr kumimoji="0" lang="tr-TR" sz="1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Sayfası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ASUSS\Desktop\e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511" y="1335736"/>
            <a:ext cx="2581742" cy="4547479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38690" y="246059"/>
            <a:ext cx="7024744" cy="1143000"/>
          </a:xfrm>
        </p:spPr>
        <p:txBody>
          <a:bodyPr/>
          <a:lstStyle/>
          <a:p>
            <a:r>
              <a:rPr lang="tr-TR" b="1" dirty="0" smtClean="0"/>
              <a:t>Menü Ekranları 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879591" y="5909094"/>
            <a:ext cx="3114440" cy="475626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 smtClean="0"/>
              <a:t>Bloga</a:t>
            </a:r>
            <a:r>
              <a:rPr lang="tr-TR" dirty="0" smtClean="0"/>
              <a:t> Gönderi Ekleme Sayfası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9/13</a:t>
            </a:r>
            <a:endParaRPr lang="en-US" dirty="0"/>
          </a:p>
        </p:txBody>
      </p:sp>
      <p:pic>
        <p:nvPicPr>
          <p:cNvPr id="7170" name="Picture 2" descr="C:\Users\ASUSS\Desktop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999" y="1708030"/>
            <a:ext cx="2379263" cy="4071728"/>
          </a:xfrm>
          <a:prstGeom prst="rect">
            <a:avLst/>
          </a:prstGeom>
          <a:noFill/>
        </p:spPr>
      </p:pic>
      <p:pic>
        <p:nvPicPr>
          <p:cNvPr id="7171" name="Picture 3" descr="C:\Users\ASUSS\Desktop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6248" y="1690777"/>
            <a:ext cx="2300946" cy="3886650"/>
          </a:xfrm>
          <a:prstGeom prst="rect">
            <a:avLst/>
          </a:prstGeom>
          <a:noFill/>
        </p:spPr>
      </p:pic>
      <p:sp>
        <p:nvSpPr>
          <p:cNvPr id="9" name="2 İçerik Yer Tutucusu"/>
          <p:cNvSpPr txBox="1">
            <a:spLocks/>
          </p:cNvSpPr>
          <p:nvPr/>
        </p:nvSpPr>
        <p:spPr>
          <a:xfrm>
            <a:off x="4836240" y="5811328"/>
            <a:ext cx="3114440" cy="4756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tr-T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Sağlıklı Besin Görsellerinin </a:t>
            </a:r>
            <a:r>
              <a:rPr lang="tr-TR" sz="2400" dirty="0" smtClean="0">
                <a:solidFill>
                  <a:schemeClr val="tx2"/>
                </a:solidFill>
              </a:rPr>
              <a:t>L</a:t>
            </a:r>
            <a:r>
              <a:rPr kumimoji="0" lang="tr-T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istelendiği</a:t>
            </a:r>
            <a:r>
              <a:rPr kumimoji="0" lang="tr-T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Sayfa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84697" y="285792"/>
            <a:ext cx="7024744" cy="1143000"/>
          </a:xfrm>
        </p:spPr>
        <p:txBody>
          <a:bodyPr/>
          <a:lstStyle/>
          <a:p>
            <a:r>
              <a:rPr lang="tr-TR" b="1" dirty="0" smtClean="0"/>
              <a:t>Menü Ekranları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905470" y="6072997"/>
            <a:ext cx="2881527" cy="397987"/>
          </a:xfrm>
        </p:spPr>
        <p:txBody>
          <a:bodyPr>
            <a:normAutofit fontScale="55000" lnSpcReduction="20000"/>
          </a:bodyPr>
          <a:lstStyle/>
          <a:p>
            <a:r>
              <a:rPr lang="tr-TR" dirty="0" smtClean="0"/>
              <a:t>Sağlıklı Besinlerin Listelenmesi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10/13</a:t>
            </a:r>
            <a:endParaRPr lang="en-US" dirty="0"/>
          </a:p>
        </p:txBody>
      </p:sp>
      <p:pic>
        <p:nvPicPr>
          <p:cNvPr id="8194" name="Picture 2" descr="C:\Users\ASUSS\Deskto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515" y="1523993"/>
            <a:ext cx="2607064" cy="4452434"/>
          </a:xfrm>
          <a:prstGeom prst="rect">
            <a:avLst/>
          </a:prstGeom>
          <a:noFill/>
        </p:spPr>
      </p:pic>
      <p:pic>
        <p:nvPicPr>
          <p:cNvPr id="8195" name="Picture 3" descr="C:\Users\ASUSS\Desktop\rrr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1717" y="1445406"/>
            <a:ext cx="2599695" cy="4451647"/>
          </a:xfrm>
          <a:prstGeom prst="rect">
            <a:avLst/>
          </a:prstGeom>
          <a:noFill/>
        </p:spPr>
      </p:pic>
      <p:sp>
        <p:nvSpPr>
          <p:cNvPr id="8" name="2 İçerik Yer Tutucusu"/>
          <p:cNvSpPr txBox="1">
            <a:spLocks/>
          </p:cNvSpPr>
          <p:nvPr/>
        </p:nvSpPr>
        <p:spPr>
          <a:xfrm>
            <a:off x="5103659" y="5992484"/>
            <a:ext cx="2881527" cy="397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lang="tr-TR" sz="2400" dirty="0" smtClean="0">
                <a:solidFill>
                  <a:schemeClr val="tx2"/>
                </a:solidFill>
              </a:rPr>
              <a:t>Besinlere Tıklanıldığında Detaylı Bilginin Görüntülenmesi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84697" y="190902"/>
            <a:ext cx="7024744" cy="1143000"/>
          </a:xfrm>
        </p:spPr>
        <p:txBody>
          <a:bodyPr/>
          <a:lstStyle/>
          <a:p>
            <a:r>
              <a:rPr lang="tr-TR" b="1" dirty="0" smtClean="0"/>
              <a:t>Menü Ekranları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061049" y="5891842"/>
            <a:ext cx="3231556" cy="510131"/>
          </a:xfrm>
        </p:spPr>
        <p:txBody>
          <a:bodyPr>
            <a:normAutofit fontScale="70000" lnSpcReduction="20000"/>
          </a:bodyPr>
          <a:lstStyle/>
          <a:p>
            <a:r>
              <a:rPr lang="tr-TR" dirty="0" smtClean="0"/>
              <a:t>Sağlıklı Besinlere Ait Liste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11/13</a:t>
            </a:r>
            <a:endParaRPr lang="en-US" dirty="0"/>
          </a:p>
        </p:txBody>
      </p:sp>
      <p:pic>
        <p:nvPicPr>
          <p:cNvPr id="9218" name="Picture 2" descr="C:\Users\ASUSS\Desktop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6696" y="1507034"/>
            <a:ext cx="2490518" cy="4269459"/>
          </a:xfrm>
          <a:prstGeom prst="rect">
            <a:avLst/>
          </a:prstGeom>
          <a:noFill/>
        </p:spPr>
      </p:pic>
      <p:pic>
        <p:nvPicPr>
          <p:cNvPr id="9219" name="Picture 3" descr="C:\Users\ASUSS\Desktop\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7335" y="1469258"/>
            <a:ext cx="2486272" cy="4190874"/>
          </a:xfrm>
          <a:prstGeom prst="rect">
            <a:avLst/>
          </a:prstGeom>
          <a:noFill/>
        </p:spPr>
      </p:pic>
      <p:sp>
        <p:nvSpPr>
          <p:cNvPr id="8" name="2 İçerik Yer Tutucusu"/>
          <p:cNvSpPr txBox="1">
            <a:spLocks/>
          </p:cNvSpPr>
          <p:nvPr/>
        </p:nvSpPr>
        <p:spPr>
          <a:xfrm>
            <a:off x="4776158" y="5854461"/>
            <a:ext cx="3231556" cy="510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34290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tr-T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Listedeki</a:t>
            </a:r>
            <a:r>
              <a:rPr kumimoji="0" lang="tr-TR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Besinlere Tıklanıldığında Görüntülenen Detaylar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Geliştirilecek Kısımlar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Sağlıklı yemek tariflerinin bulunduğu aktivite geliştirilmesi</a:t>
            </a:r>
          </a:p>
          <a:p>
            <a:r>
              <a:rPr lang="tr-TR" dirty="0" smtClean="0"/>
              <a:t>Diyetisyenler tarafından yeni yemek tarifleri eklenebilmesi (fotoğraf ve video ile)</a:t>
            </a:r>
          </a:p>
          <a:p>
            <a:r>
              <a:rPr lang="tr-TR" dirty="0" smtClean="0"/>
              <a:t>Uygulamayı farklı dillerde kullanabilme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12/13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 smtClean="0"/>
              <a:t>DİNLEDİĞİNİZ İÇİN TEŞEKKÜRLER </a:t>
            </a:r>
            <a:endParaRPr lang="tr-TR" sz="3600" b="1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13/13</a:t>
            </a:r>
            <a:endParaRPr lang="en-US" dirty="0"/>
          </a:p>
        </p:txBody>
      </p:sp>
      <p:pic>
        <p:nvPicPr>
          <p:cNvPr id="1026" name="Picture 2" descr="C:\Users\ASUSS\Desktop\giphy (7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2719" y="2144533"/>
            <a:ext cx="5518359" cy="4138769"/>
          </a:xfrm>
          <a:prstGeom prst="rect">
            <a:avLst/>
          </a:prstGeom>
          <a:noFill/>
        </p:spPr>
      </p:pic>
      <p:pic>
        <p:nvPicPr>
          <p:cNvPr id="8" name="Picture 2" descr="C:\Users\ASUSS\Desktop\aaaa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7719" y="5848710"/>
            <a:ext cx="2438400" cy="320675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017611" y="656728"/>
            <a:ext cx="7024744" cy="1143000"/>
          </a:xfrm>
        </p:spPr>
        <p:txBody>
          <a:bodyPr/>
          <a:lstStyle/>
          <a:p>
            <a:r>
              <a:rPr lang="tr-TR" b="1" dirty="0" smtClean="0"/>
              <a:t>İÇERİK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043492" y="2099365"/>
            <a:ext cx="6777317" cy="3508977"/>
          </a:xfrm>
        </p:spPr>
        <p:txBody>
          <a:bodyPr>
            <a:normAutofit/>
          </a:bodyPr>
          <a:lstStyle/>
          <a:p>
            <a:r>
              <a:rPr lang="tr-TR" dirty="0" smtClean="0"/>
              <a:t>Tükettiğimiz Besinlerin Farkında Mıyız</a:t>
            </a:r>
          </a:p>
          <a:p>
            <a:r>
              <a:rPr lang="tr-TR" dirty="0" smtClean="0"/>
              <a:t>Çözüm Önerisi</a:t>
            </a:r>
          </a:p>
          <a:p>
            <a:r>
              <a:rPr lang="tr-TR" dirty="0" smtClean="0"/>
              <a:t>Sağlık </a:t>
            </a:r>
            <a:r>
              <a:rPr lang="tr-TR" dirty="0" err="1" smtClean="0"/>
              <a:t>Blogu</a:t>
            </a:r>
            <a:r>
              <a:rPr lang="tr-TR" dirty="0" smtClean="0"/>
              <a:t> Nedir</a:t>
            </a:r>
          </a:p>
          <a:p>
            <a:r>
              <a:rPr lang="tr-TR" dirty="0" smtClean="0"/>
              <a:t>Gelir Modeli</a:t>
            </a:r>
          </a:p>
          <a:p>
            <a:r>
              <a:rPr lang="tr-TR" dirty="0" smtClean="0"/>
              <a:t>Maliyet</a:t>
            </a:r>
          </a:p>
          <a:p>
            <a:r>
              <a:rPr lang="tr-TR" dirty="0" smtClean="0"/>
              <a:t>Uygulama Ekranları</a:t>
            </a:r>
          </a:p>
          <a:p>
            <a:r>
              <a:rPr lang="tr-TR" dirty="0" smtClean="0"/>
              <a:t>Geliştirilecek Kısımlar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pic>
        <p:nvPicPr>
          <p:cNvPr id="3074" name="Picture 2" descr="C:\Users\ASUSS\Desktop\giphy (5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9389" y="3009169"/>
            <a:ext cx="3132839" cy="3132839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 smtClean="0"/>
              <a:t>Tükettiğimiz Besinlerin Farkında Mıyız?</a:t>
            </a:r>
            <a:endParaRPr lang="tr-TR" sz="3600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000" dirty="0" err="1" smtClean="0"/>
              <a:t>Obezitenin</a:t>
            </a:r>
            <a:r>
              <a:rPr lang="tr-TR" sz="2000" dirty="0" smtClean="0"/>
              <a:t> oluşmasında başlıca risk faktörü, aşırı ve yanlış beslenme alışkanlıklarıdır.</a:t>
            </a:r>
          </a:p>
          <a:p>
            <a:r>
              <a:rPr lang="tr-TR" sz="2000" dirty="0" smtClean="0"/>
              <a:t>Ülkemizde kadınların yüzde 20,9’unun </a:t>
            </a:r>
            <a:r>
              <a:rPr lang="tr-TR" sz="2000" dirty="0" err="1" smtClean="0"/>
              <a:t>obez</a:t>
            </a:r>
            <a:r>
              <a:rPr lang="tr-TR" sz="2000" dirty="0" smtClean="0"/>
              <a:t> olduğu görülmektedir. Erkeklerde ise bu oran yüzde 13,7’dir.</a:t>
            </a:r>
            <a:r>
              <a:rPr lang="tr-TR" dirty="0" smtClean="0"/>
              <a:t> </a:t>
            </a:r>
          </a:p>
          <a:p>
            <a:r>
              <a:rPr lang="tr-TR" sz="2000" dirty="0" err="1" smtClean="0"/>
              <a:t>Obez</a:t>
            </a:r>
            <a:r>
              <a:rPr lang="tr-TR" sz="2000" dirty="0" smtClean="0"/>
              <a:t> yetişkinler sağlık maliyetleri için sağlıklı yetişkinlere göre yüzde 42 daha fazla harcama yapıyor.</a:t>
            </a:r>
          </a:p>
          <a:p>
            <a:endParaRPr lang="tr-TR" dirty="0" smtClean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>
          <a:xfrm>
            <a:off x="5988762" y="302130"/>
            <a:ext cx="2133600" cy="365125"/>
          </a:xfrm>
        </p:spPr>
        <p:txBody>
          <a:bodyPr/>
          <a:lstStyle/>
          <a:p>
            <a:r>
              <a:rPr lang="tr-TR" dirty="0" smtClean="0"/>
              <a:t>12 Ekim, 2019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4649096" y="224491"/>
            <a:ext cx="1332156" cy="365125"/>
          </a:xfrm>
        </p:spPr>
        <p:txBody>
          <a:bodyPr/>
          <a:lstStyle/>
          <a:p>
            <a:r>
              <a:rPr lang="tr-TR" dirty="0" smtClean="0"/>
              <a:t>1/13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/>
              <a:t>Çözüm Önerisi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Uygulamaya giriş yaparak, diyetisyenlerin </a:t>
            </a:r>
            <a:r>
              <a:rPr lang="tr-TR" dirty="0" err="1" smtClean="0"/>
              <a:t>blog</a:t>
            </a:r>
            <a:r>
              <a:rPr lang="tr-TR" dirty="0" smtClean="0"/>
              <a:t> yazılarını takip edin.</a:t>
            </a:r>
          </a:p>
          <a:p>
            <a:r>
              <a:rPr lang="tr-TR" dirty="0" smtClean="0"/>
              <a:t>Sağlığınız için hangi besinleri tüketmeniz gerektiğini uzmanlardan öğrenin!</a:t>
            </a:r>
            <a:endParaRPr lang="tr-TR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C:\Users\ASUSS\Desktop\giphy (6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0618" y="3936344"/>
            <a:ext cx="2863970" cy="2428648"/>
          </a:xfrm>
          <a:prstGeom prst="rect">
            <a:avLst/>
          </a:prstGeom>
          <a:noFill/>
        </p:spPr>
      </p:pic>
      <p:sp>
        <p:nvSpPr>
          <p:cNvPr id="8" name="3 Veri Yer Tutucusu"/>
          <p:cNvSpPr>
            <a:spLocks noGrp="1"/>
          </p:cNvSpPr>
          <p:nvPr>
            <p:ph type="dt" sz="half" idx="10"/>
          </p:nvPr>
        </p:nvSpPr>
        <p:spPr>
          <a:xfrm>
            <a:off x="5988762" y="302130"/>
            <a:ext cx="2133600" cy="365125"/>
          </a:xfrm>
        </p:spPr>
        <p:txBody>
          <a:bodyPr/>
          <a:lstStyle/>
          <a:p>
            <a:r>
              <a:rPr lang="tr-TR" dirty="0" smtClean="0"/>
              <a:t>12 Ekim, 2019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4649096" y="224491"/>
            <a:ext cx="1332156" cy="365125"/>
          </a:xfrm>
        </p:spPr>
        <p:txBody>
          <a:bodyPr/>
          <a:lstStyle/>
          <a:p>
            <a:r>
              <a:rPr lang="tr-TR" dirty="0" smtClean="0"/>
              <a:t>2/13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Sağlık </a:t>
            </a:r>
            <a:r>
              <a:rPr lang="tr-TR" b="1" dirty="0" err="1" smtClean="0"/>
              <a:t>Blogu</a:t>
            </a:r>
            <a:r>
              <a:rPr lang="tr-TR" b="1" dirty="0" smtClean="0"/>
              <a:t> Nedir?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Günümüzde </a:t>
            </a:r>
            <a:r>
              <a:rPr lang="tr-TR" dirty="0" err="1" smtClean="0"/>
              <a:t>obezitenin</a:t>
            </a:r>
            <a:r>
              <a:rPr lang="tr-TR" dirty="0" smtClean="0"/>
              <a:t> artması nedeniyle sağlıklı besinlere karşı ilginin artması sonucu geliştirilmiş, insanlarda </a:t>
            </a:r>
            <a:r>
              <a:rPr lang="tr-TR" dirty="0" err="1" smtClean="0"/>
              <a:t>farkındalık</a:t>
            </a:r>
            <a:r>
              <a:rPr lang="tr-TR" dirty="0" smtClean="0"/>
              <a:t> uyandırmayı amaçlanan bir uygulamadır.</a:t>
            </a:r>
            <a:endParaRPr lang="tr-TR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3/13</a:t>
            </a:r>
            <a:endParaRPr lang="en-US" dirty="0"/>
          </a:p>
        </p:txBody>
      </p:sp>
      <p:pic>
        <p:nvPicPr>
          <p:cNvPr id="1026" name="Picture 2" descr="C:\Users\ASUSS\Desktop\a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572" y="4399472"/>
            <a:ext cx="3424114" cy="2018042"/>
          </a:xfrm>
          <a:prstGeom prst="rect">
            <a:avLst/>
          </a:prstGeom>
          <a:noFill/>
        </p:spPr>
      </p:pic>
      <p:pic>
        <p:nvPicPr>
          <p:cNvPr id="1027" name="Picture 3" descr="C:\Users\ASUSS\Desktop\giphy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708" y="4718649"/>
            <a:ext cx="1998682" cy="1499011"/>
          </a:xfrm>
          <a:prstGeom prst="rect">
            <a:avLst/>
          </a:prstGeom>
          <a:noFill/>
        </p:spPr>
      </p:pic>
      <p:sp>
        <p:nvSpPr>
          <p:cNvPr id="9" name="8 Dikdörtgen"/>
          <p:cNvSpPr/>
          <p:nvPr/>
        </p:nvSpPr>
        <p:spPr>
          <a:xfrm>
            <a:off x="2734573" y="4485110"/>
            <a:ext cx="31486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b="1" dirty="0" smtClean="0">
                <a:solidFill>
                  <a:schemeClr val="accent1">
                    <a:lumMod val="50000"/>
                  </a:schemeClr>
                </a:solidFill>
              </a:rPr>
              <a:t>Dengesiz beslenmeyle mücadele için </a:t>
            </a:r>
            <a:r>
              <a:rPr lang="tr-TR" sz="1400" b="1" dirty="0" err="1" smtClean="0">
                <a:solidFill>
                  <a:schemeClr val="accent1">
                    <a:lumMod val="50000"/>
                  </a:schemeClr>
                </a:solidFill>
              </a:rPr>
              <a:t>farkındalık</a:t>
            </a:r>
            <a:r>
              <a:rPr lang="tr-TR" sz="1400" b="1" dirty="0" smtClean="0">
                <a:solidFill>
                  <a:schemeClr val="accent1">
                    <a:lumMod val="50000"/>
                  </a:schemeClr>
                </a:solidFill>
              </a:rPr>
              <a:t> seviyenizi yükseltin!</a:t>
            </a:r>
          </a:p>
        </p:txBody>
      </p:sp>
      <p:sp>
        <p:nvSpPr>
          <p:cNvPr id="10" name="9 Dikdörtgen"/>
          <p:cNvSpPr/>
          <p:nvPr/>
        </p:nvSpPr>
        <p:spPr>
          <a:xfrm>
            <a:off x="4129178" y="7987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Alışkanlıklarınızı kontrol etmek sizin elinizde!</a:t>
            </a:r>
          </a:p>
        </p:txBody>
      </p:sp>
      <p:sp>
        <p:nvSpPr>
          <p:cNvPr id="11" name="3 Veri Yer Tutucusu"/>
          <p:cNvSpPr>
            <a:spLocks noGrp="1"/>
          </p:cNvSpPr>
          <p:nvPr>
            <p:ph type="dt" sz="half" idx="10"/>
          </p:nvPr>
        </p:nvSpPr>
        <p:spPr>
          <a:xfrm>
            <a:off x="5988762" y="302130"/>
            <a:ext cx="2133600" cy="365125"/>
          </a:xfrm>
        </p:spPr>
        <p:txBody>
          <a:bodyPr/>
          <a:lstStyle/>
          <a:p>
            <a:r>
              <a:rPr lang="tr-TR" dirty="0" smtClean="0"/>
              <a:t>12 Ekim, 2019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Sağlık </a:t>
            </a:r>
            <a:r>
              <a:rPr lang="tr-TR" b="1" dirty="0" err="1" smtClean="0"/>
              <a:t>Blogu</a:t>
            </a:r>
            <a:r>
              <a:rPr lang="tr-TR" b="1" dirty="0" smtClean="0"/>
              <a:t> Uygulaması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Sağlıklı besinlerin kullanıcıya özendirilecek şekilde sunumu</a:t>
            </a:r>
          </a:p>
          <a:p>
            <a:pPr>
              <a:buNone/>
            </a:pPr>
            <a:endParaRPr lang="tr-TR" dirty="0" smtClean="0"/>
          </a:p>
          <a:p>
            <a:r>
              <a:rPr lang="tr-TR" dirty="0" smtClean="0"/>
              <a:t>Diyetisyenlerin sağlıklı besinlerle ilgili paylaşım yapması</a:t>
            </a:r>
          </a:p>
          <a:p>
            <a:pPr>
              <a:buNone/>
            </a:pPr>
            <a:endParaRPr lang="tr-TR" dirty="0" smtClean="0"/>
          </a:p>
          <a:p>
            <a:r>
              <a:rPr lang="tr-TR" dirty="0" smtClean="0"/>
              <a:t>Kullanıcıların, birçok sağlıklı besinin kalorisini ve besinlerin vitaminlerini görüntüleyebilmesi</a:t>
            </a:r>
            <a:endParaRPr lang="tr-TR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4/13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Gelir Modeli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tr-TR" dirty="0" smtClean="0"/>
              <a:t>Gelir ortaklığı(Sağlıklı yemek tarifleri paylaşan web sitelerin tanıtımının yapılması)</a:t>
            </a:r>
          </a:p>
          <a:p>
            <a:pPr fontAlgn="base"/>
            <a:r>
              <a:rPr lang="tr-TR" dirty="0" smtClean="0"/>
              <a:t>Reklam gelirleri</a:t>
            </a:r>
          </a:p>
          <a:p>
            <a:pPr fontAlgn="base"/>
            <a:r>
              <a:rPr lang="tr-TR" dirty="0" smtClean="0"/>
              <a:t>Ücretli üyelik ile diyetisyenlerin paylaşımlarının üst sırada görüntülenmesi</a:t>
            </a:r>
          </a:p>
          <a:p>
            <a:pPr fontAlgn="base"/>
            <a:r>
              <a:rPr lang="tr-TR" dirty="0" smtClean="0"/>
              <a:t>Diyetisyenler ile anlaşma (Tanıtım sonucu gelir elde etme)</a:t>
            </a:r>
          </a:p>
          <a:p>
            <a:pPr>
              <a:buNone/>
            </a:pPr>
            <a:endParaRPr lang="tr-TR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ASUSS\Desktop\cash-rewards-748x3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7389" y="864437"/>
            <a:ext cx="2882719" cy="1348867"/>
          </a:xfrm>
          <a:prstGeom prst="rect">
            <a:avLst/>
          </a:prstGeom>
          <a:noFill/>
        </p:spPr>
      </p:pic>
      <p:sp>
        <p:nvSpPr>
          <p:cNvPr id="8" name="3 Veri Yer Tutucusu"/>
          <p:cNvSpPr>
            <a:spLocks noGrp="1"/>
          </p:cNvSpPr>
          <p:nvPr>
            <p:ph type="dt" sz="half" idx="10"/>
          </p:nvPr>
        </p:nvSpPr>
        <p:spPr>
          <a:xfrm>
            <a:off x="5988762" y="302130"/>
            <a:ext cx="2133600" cy="365125"/>
          </a:xfrm>
        </p:spPr>
        <p:txBody>
          <a:bodyPr/>
          <a:lstStyle/>
          <a:p>
            <a:r>
              <a:rPr lang="tr-TR" dirty="0" smtClean="0"/>
              <a:t>12 Ekim, 2019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4649096" y="224491"/>
            <a:ext cx="1332156" cy="365125"/>
          </a:xfrm>
        </p:spPr>
        <p:txBody>
          <a:bodyPr/>
          <a:lstStyle/>
          <a:p>
            <a:r>
              <a:rPr lang="tr-TR" dirty="0" smtClean="0"/>
              <a:t>5/13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Maliyet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 smtClean="0"/>
          </a:p>
          <a:p>
            <a:pPr fontAlgn="base"/>
            <a:r>
              <a:rPr lang="tr-TR" dirty="0" smtClean="0"/>
              <a:t>Yazılım geliştirme</a:t>
            </a:r>
          </a:p>
          <a:p>
            <a:pPr fontAlgn="base"/>
            <a:endParaRPr lang="tr-TR" dirty="0" smtClean="0"/>
          </a:p>
          <a:p>
            <a:r>
              <a:rPr lang="tr-TR" dirty="0" smtClean="0"/>
              <a:t>Duyuru etkinlikleri ve pazarlama harcamaları (Sosyal medya reklamları)</a:t>
            </a:r>
          </a:p>
          <a:p>
            <a:endParaRPr lang="tr-TR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ASUSS\Desktop\muhasebe-defteri-1024x4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9885" y="1234387"/>
            <a:ext cx="3732242" cy="1705752"/>
          </a:xfrm>
          <a:prstGeom prst="rect">
            <a:avLst/>
          </a:prstGeom>
          <a:noFill/>
        </p:spPr>
      </p:pic>
      <p:sp>
        <p:nvSpPr>
          <p:cNvPr id="8" name="3 Veri Yer Tutucusu"/>
          <p:cNvSpPr>
            <a:spLocks noGrp="1"/>
          </p:cNvSpPr>
          <p:nvPr>
            <p:ph type="dt" sz="half" idx="10"/>
          </p:nvPr>
        </p:nvSpPr>
        <p:spPr>
          <a:xfrm>
            <a:off x="5988762" y="302130"/>
            <a:ext cx="2133600" cy="365125"/>
          </a:xfrm>
        </p:spPr>
        <p:txBody>
          <a:bodyPr/>
          <a:lstStyle/>
          <a:p>
            <a:r>
              <a:rPr lang="tr-TR" dirty="0" smtClean="0"/>
              <a:t>12 Ekim, 2019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4649096" y="224491"/>
            <a:ext cx="1332156" cy="365125"/>
          </a:xfrm>
        </p:spPr>
        <p:txBody>
          <a:bodyPr/>
          <a:lstStyle/>
          <a:p>
            <a:r>
              <a:rPr lang="tr-TR" dirty="0" smtClean="0"/>
              <a:t>6/13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888215" y="518705"/>
            <a:ext cx="7024744" cy="1143000"/>
          </a:xfrm>
        </p:spPr>
        <p:txBody>
          <a:bodyPr/>
          <a:lstStyle/>
          <a:p>
            <a:r>
              <a:rPr lang="tr-TR" b="1" dirty="0" smtClean="0"/>
              <a:t>Proje Ekranları</a:t>
            </a:r>
            <a:endParaRPr lang="tr-TR" b="1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 smtClean="0"/>
              <a:t>12 Ekim, 2019</a:t>
            </a:r>
            <a:endParaRPr lang="en-US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 smtClean="0"/>
              <a:t>7/13</a:t>
            </a:r>
            <a:endParaRPr lang="en-US" dirty="0"/>
          </a:p>
        </p:txBody>
      </p:sp>
      <p:pic>
        <p:nvPicPr>
          <p:cNvPr id="5122" name="Picture 2" descr="C:\Users\ASUSS\Desktop\m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380" y="1940944"/>
            <a:ext cx="7546616" cy="3826850"/>
          </a:xfrm>
          <a:prstGeom prst="rect">
            <a:avLst/>
          </a:prstGeom>
          <a:noFill/>
        </p:spPr>
      </p:pic>
      <p:pic>
        <p:nvPicPr>
          <p:cNvPr id="5125" name="Picture 5" descr="C:\Users\ASUSS\Desktop\my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587" y="1740919"/>
            <a:ext cx="4794570" cy="4176802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423</TotalTime>
  <Words>339</Words>
  <Application>Microsoft Office PowerPoint</Application>
  <PresentationFormat>Ekran Gösterisi (4:3)</PresentationFormat>
  <Paragraphs>90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6" baseType="lpstr">
      <vt:lpstr>Austin</vt:lpstr>
      <vt:lpstr>SAĞLIK BLOGU</vt:lpstr>
      <vt:lpstr>İÇERİK</vt:lpstr>
      <vt:lpstr>Tükettiğimiz Besinlerin Farkında Mıyız?</vt:lpstr>
      <vt:lpstr>Çözüm Önerisi</vt:lpstr>
      <vt:lpstr>Sağlık Blogu Nedir?</vt:lpstr>
      <vt:lpstr>Sağlık Blogu Uygulaması</vt:lpstr>
      <vt:lpstr>Gelir Modeli</vt:lpstr>
      <vt:lpstr>Maliyet</vt:lpstr>
      <vt:lpstr>Proje Ekranları</vt:lpstr>
      <vt:lpstr>Uygulama Ana Ekranları</vt:lpstr>
      <vt:lpstr>Menü Ekranları </vt:lpstr>
      <vt:lpstr>Menü Ekranları</vt:lpstr>
      <vt:lpstr>Menü Ekranları</vt:lpstr>
      <vt:lpstr>Geliştirilecek Kısımlar</vt:lpstr>
      <vt:lpstr>DİNLEDİĞİNİZ İÇİN TEŞEKKÜRLER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ASUSS</dc:creator>
  <cp:lastModifiedBy>ASUSS</cp:lastModifiedBy>
  <cp:revision>57</cp:revision>
  <dcterms:created xsi:type="dcterms:W3CDTF">2014-09-16T21:29:24Z</dcterms:created>
  <dcterms:modified xsi:type="dcterms:W3CDTF">2019-10-07T16:18:07Z</dcterms:modified>
</cp:coreProperties>
</file>